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C9A834B-2261-426B-925A-49DE5943CC75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EFBE193-1A9F-4B96-9555-2CEF7A5862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Northwest Tribal Data Repository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Bill Freeman and</a:t>
            </a:r>
          </a:p>
          <a:p>
            <a:r>
              <a:rPr lang="en-US" dirty="0" smtClean="0"/>
              <a:t>Victoria Warren-Mears</a:t>
            </a:r>
          </a:p>
        </p:txBody>
      </p:sp>
    </p:spTree>
    <p:extLst>
      <p:ext uri="{BB962C8B-B14F-4D97-AF65-F5344CB8AC3E}">
        <p14:creationId xmlns:p14="http://schemas.microsoft.com/office/powerpoint/2010/main" val="345450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The NPAIHB's Data Repository Planning Group examined three different possible options for the NPAIHB Data Repository's structure</a:t>
            </a:r>
            <a:r>
              <a:rPr lang="en-US" dirty="0" smtClean="0"/>
              <a:t>.</a:t>
            </a:r>
          </a:p>
          <a:p>
            <a:r>
              <a:rPr lang="en-US" b="1" dirty="0"/>
              <a:t>NPAIHB staff develops, establishes, and maintains its own Data Repository</a:t>
            </a:r>
            <a:r>
              <a:rPr lang="en-US" dirty="0" smtClean="0"/>
              <a:t>.</a:t>
            </a:r>
          </a:p>
          <a:p>
            <a:r>
              <a:rPr lang="en-US" b="1" dirty="0"/>
              <a:t>The NPAIHB contract with an existing, experienced, data repository located at or in a university</a:t>
            </a:r>
            <a:r>
              <a:rPr lang="en-US" b="1" dirty="0" smtClean="0"/>
              <a:t>.</a:t>
            </a:r>
          </a:p>
          <a:p>
            <a:r>
              <a:rPr lang="en-US" b="1" dirty="0"/>
              <a:t>Contract with an existing, experienced, data repository of an umbrella organization that permits each organization within the umbrella to control its data in the repository.</a:t>
            </a:r>
            <a:r>
              <a:rPr lang="en-US" dirty="0"/>
              <a:t>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835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Discussion of Pros and Cons of Each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Board repository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University based repository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Umbrella organization data repository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r>
              <a:rPr lang="en-US" dirty="0" smtClean="0"/>
              <a:t>What solution seems to be the appropriate pathway for the NPAIHB committee to take?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742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Tribal Delegation Discussion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052" y="2324100"/>
            <a:ext cx="4678908" cy="35083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9715874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</TotalTime>
  <Words>124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Austin</vt:lpstr>
      <vt:lpstr>Northwest Tribal Data Repository</vt:lpstr>
      <vt:lpstr>Options for consideration</vt:lpstr>
      <vt:lpstr>Discussion of Pros and Cons of Each Option</vt:lpstr>
      <vt:lpstr>Tribal Delegation 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Northwest Tribal Data Repository</dc:title>
  <dc:creator>Victoria Warren-Mears</dc:creator>
  <cp:lastModifiedBy>Victoria Warren-Mears</cp:lastModifiedBy>
  <cp:revision>2</cp:revision>
  <dcterms:created xsi:type="dcterms:W3CDTF">2012-10-11T15:19:23Z</dcterms:created>
  <dcterms:modified xsi:type="dcterms:W3CDTF">2012-10-11T15:38:41Z</dcterms:modified>
</cp:coreProperties>
</file>